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7" r:id="rId2"/>
    <p:sldId id="256" r:id="rId3"/>
    <p:sldId id="257" r:id="rId4"/>
    <p:sldId id="258" r:id="rId5"/>
    <p:sldId id="259" r:id="rId6"/>
    <p:sldId id="260" r:id="rId7"/>
    <p:sldId id="266" r:id="rId8"/>
    <p:sldId id="261" r:id="rId9"/>
    <p:sldId id="262" r:id="rId10"/>
    <p:sldId id="263" r:id="rId11"/>
    <p:sldId id="264" r:id="rId12"/>
    <p:sldId id="265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61" autoAdjust="0"/>
    <p:restoredTop sz="78995" autoAdjust="0"/>
  </p:normalViewPr>
  <p:slideViewPr>
    <p:cSldViewPr snapToGrid="0">
      <p:cViewPr varScale="1">
        <p:scale>
          <a:sx n="73" d="100"/>
          <a:sy n="73" d="100"/>
        </p:scale>
        <p:origin x="81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9BD1DC-0FDD-4167-AC2E-3A3741D673FE}" type="datetimeFigureOut">
              <a:rPr lang="en-GB" smtClean="0"/>
              <a:t>02/02/2017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800B2-8F6F-4874-8C73-FEC2B8932D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54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Kayla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800B2-8F6F-4874-8C73-FEC2B8932D7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602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Ryan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800B2-8F6F-4874-8C73-FEC2B8932D7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84771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Erin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800B2-8F6F-4874-8C73-FEC2B8932D7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9150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Halle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800B2-8F6F-4874-8C73-FEC2B8932D7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3397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Kayla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800B2-8F6F-4874-8C73-FEC2B8932D7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2044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Oscar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800B2-8F6F-4874-8C73-FEC2B8932D7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109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Ryan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800B2-8F6F-4874-8C73-FEC2B8932D7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04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Halle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800B2-8F6F-4874-8C73-FEC2B8932D7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083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Jack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800B2-8F6F-4874-8C73-FEC2B8932D7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708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Heidi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800B2-8F6F-4874-8C73-FEC2B8932D7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0208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Sam and Ella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800B2-8F6F-4874-8C73-FEC2B8932D7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7568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Leo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800B2-8F6F-4874-8C73-FEC2B8932D7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6433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Wilf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800B2-8F6F-4874-8C73-FEC2B8932D7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523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CA40-4671-4821-A16A-68E4E473DE2F}" type="datetimeFigureOut">
              <a:rPr lang="en-GB" smtClean="0"/>
              <a:t>02/02/2017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B9E24-D418-4DD9-996A-DE7045E57E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167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CA40-4671-4821-A16A-68E4E473DE2F}" type="datetimeFigureOut">
              <a:rPr lang="en-GB" smtClean="0"/>
              <a:t>02/02/2017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B9E24-D418-4DD9-996A-DE7045E57E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734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CA40-4671-4821-A16A-68E4E473DE2F}" type="datetimeFigureOut">
              <a:rPr lang="en-GB" smtClean="0"/>
              <a:t>02/02/2017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B9E24-D418-4DD9-996A-DE7045E57E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098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CA40-4671-4821-A16A-68E4E473DE2F}" type="datetimeFigureOut">
              <a:rPr lang="en-GB" smtClean="0"/>
              <a:t>02/02/2017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B9E24-D418-4DD9-996A-DE7045E57E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9083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CA40-4671-4821-A16A-68E4E473DE2F}" type="datetimeFigureOut">
              <a:rPr lang="en-GB" smtClean="0"/>
              <a:t>02/02/2017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B9E24-D418-4DD9-996A-DE7045E57E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516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CA40-4671-4821-A16A-68E4E473DE2F}" type="datetimeFigureOut">
              <a:rPr lang="en-GB" smtClean="0"/>
              <a:t>02/02/2017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B9E24-D418-4DD9-996A-DE7045E57E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937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CA40-4671-4821-A16A-68E4E473DE2F}" type="datetimeFigureOut">
              <a:rPr lang="en-GB" smtClean="0"/>
              <a:t>02/02/2017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B9E24-D418-4DD9-996A-DE7045E57E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945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CA40-4671-4821-A16A-68E4E473DE2F}" type="datetimeFigureOut">
              <a:rPr lang="en-GB" smtClean="0"/>
              <a:t>02/02/2017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B9E24-D418-4DD9-996A-DE7045E57E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2572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CA40-4671-4821-A16A-68E4E473DE2F}" type="datetimeFigureOut">
              <a:rPr lang="en-GB" smtClean="0"/>
              <a:t>02/02/2017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B9E24-D418-4DD9-996A-DE7045E57E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666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CA40-4671-4821-A16A-68E4E473DE2F}" type="datetimeFigureOut">
              <a:rPr lang="en-GB" smtClean="0"/>
              <a:t>02/02/2017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B9E24-D418-4DD9-996A-DE7045E57E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8320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CA40-4671-4821-A16A-68E4E473DE2F}" type="datetimeFigureOut">
              <a:rPr lang="en-GB" smtClean="0"/>
              <a:t>02/02/2017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B9E24-D418-4DD9-996A-DE7045E57E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658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7CA40-4671-4821-A16A-68E4E473DE2F}" type="datetimeFigureOut">
              <a:rPr lang="en-GB" smtClean="0"/>
              <a:t>02/02/2017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B9E24-D418-4DD9-996A-DE7045E57E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3271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977"/>
          </a:xfrm>
        </p:spPr>
      </p:pic>
    </p:spTree>
    <p:extLst>
      <p:ext uri="{BB962C8B-B14F-4D97-AF65-F5344CB8AC3E}">
        <p14:creationId xmlns:p14="http://schemas.microsoft.com/office/powerpoint/2010/main" val="300190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u="sng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The Character Project…</a:t>
            </a:r>
            <a:endParaRPr lang="en-GB" sz="6000" u="sng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85873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u="sng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The school council is key…</a:t>
            </a:r>
            <a:endParaRPr lang="en-GB" sz="6000" u="sng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96128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6000" u="sng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Reflecting is an important part of learning…</a:t>
            </a:r>
            <a:endParaRPr lang="en-GB" sz="6000" u="sng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423768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977"/>
          </a:xfrm>
        </p:spPr>
      </p:pic>
    </p:spTree>
    <p:extLst>
      <p:ext uri="{BB962C8B-B14F-4D97-AF65-F5344CB8AC3E}">
        <p14:creationId xmlns:p14="http://schemas.microsoft.com/office/powerpoint/2010/main" val="21863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4877046"/>
            <a:ext cx="9144000" cy="1655762"/>
          </a:xfrm>
        </p:spPr>
        <p:txBody>
          <a:bodyPr>
            <a:normAutofit/>
          </a:bodyPr>
          <a:lstStyle/>
          <a:p>
            <a:r>
              <a:rPr lang="en-GB" sz="3600" dirty="0" smtClean="0"/>
              <a:t>By the school councillors of Grampound Road School (a part of The St </a:t>
            </a:r>
            <a:r>
              <a:rPr lang="en-GB" sz="3600" dirty="0" err="1" smtClean="0"/>
              <a:t>Pirans</a:t>
            </a:r>
            <a:r>
              <a:rPr lang="en-GB" sz="3600" dirty="0" smtClean="0"/>
              <a:t> Cross MAT).</a:t>
            </a:r>
            <a:endParaRPr lang="en-GB" sz="3600" dirty="0"/>
          </a:p>
        </p:txBody>
      </p:sp>
      <p:sp>
        <p:nvSpPr>
          <p:cNvPr id="4" name="Rectangle 3"/>
          <p:cNvSpPr/>
          <p:nvPr/>
        </p:nvSpPr>
        <p:spPr>
          <a:xfrm>
            <a:off x="184348" y="1450241"/>
            <a:ext cx="12194365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8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Grampound Road </a:t>
            </a:r>
            <a:br>
              <a:rPr lang="en-GB" sz="8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</a:br>
            <a:r>
              <a:rPr lang="en-GB" sz="8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- behind the scenes. </a:t>
            </a:r>
            <a:endParaRPr lang="en-GB" sz="8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53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u="sng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We love to learn!</a:t>
            </a:r>
            <a:endParaRPr lang="en-GB" u="sng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In Grampound road school, we have </a:t>
            </a:r>
            <a:r>
              <a:rPr lang="en-GB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the most professional teachers in Cornwall</a:t>
            </a:r>
            <a:r>
              <a:rPr lang="en-GB" dirty="0" smtClean="0">
                <a:latin typeface="Comic Sans MS" panose="030F0702030302020204" pitchFamily="66" charset="0"/>
              </a:rPr>
              <a:t> (in our opinion).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We have ‘</a:t>
            </a:r>
            <a:r>
              <a:rPr lang="en-GB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learning walls</a:t>
            </a:r>
            <a:r>
              <a:rPr lang="en-GB" dirty="0" smtClean="0">
                <a:latin typeface="Comic Sans MS" panose="030F0702030302020204" pitchFamily="66" charset="0"/>
              </a:rPr>
              <a:t>’ all over the school. </a:t>
            </a:r>
          </a:p>
          <a:p>
            <a:r>
              <a:rPr lang="en-GB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We have 5 classes in the school: Carne (the receptions); Godrevey</a:t>
            </a:r>
            <a:r>
              <a:rPr lang="en-GB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(Year 1 and 2 );</a:t>
            </a:r>
            <a:r>
              <a:rPr lang="en-GB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Pendower (Year 2 and 3); Fistral (Year 4 and 5); and Holywell (Year 5 and 6). </a:t>
            </a:r>
          </a:p>
          <a:p>
            <a:endParaRPr lang="en-GB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77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 School Teachers…</a:t>
            </a:r>
            <a:endParaRPr lang="en-GB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52448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Meet the staff! </a:t>
            </a:r>
          </a:p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Mr Keast </a:t>
            </a:r>
            <a:r>
              <a:rPr lang="en-GB" dirty="0" smtClean="0">
                <a:latin typeface="Comic Sans MS" panose="030F0702030302020204" pitchFamily="66" charset="0"/>
              </a:rPr>
              <a:t>and 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M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 Ayres </a:t>
            </a:r>
            <a:r>
              <a:rPr lang="en-GB" dirty="0" smtClean="0">
                <a:latin typeface="Comic Sans MS" panose="030F0702030302020204" pitchFamily="66" charset="0"/>
              </a:rPr>
              <a:t>keep us fit and healthy!</a:t>
            </a:r>
          </a:p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Mr Cornish </a:t>
            </a:r>
            <a:r>
              <a:rPr lang="en-GB" dirty="0" smtClean="0">
                <a:latin typeface="Comic Sans MS" panose="030F0702030302020204" pitchFamily="66" charset="0"/>
              </a:rPr>
              <a:t>always makes learning fun!</a:t>
            </a:r>
          </a:p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Miss Cameron </a:t>
            </a:r>
            <a:r>
              <a:rPr lang="en-GB" dirty="0" smtClean="0">
                <a:latin typeface="Comic Sans MS" panose="030F0702030302020204" pitchFamily="66" charset="0"/>
              </a:rPr>
              <a:t>is the head mistress and makes sure everyone is happy.</a:t>
            </a:r>
          </a:p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Mr Moore </a:t>
            </a:r>
            <a:r>
              <a:rPr lang="en-GB" dirty="0" smtClean="0">
                <a:latin typeface="Comic Sans MS" panose="030F0702030302020204" pitchFamily="66" charset="0"/>
              </a:rPr>
              <a:t>teaches Fistral and enjoys football too.</a:t>
            </a:r>
          </a:p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Miss Kennedy </a:t>
            </a:r>
            <a:r>
              <a:rPr lang="en-GB" dirty="0" smtClean="0">
                <a:latin typeface="Comic Sans MS" panose="030F0702030302020204" pitchFamily="66" charset="0"/>
              </a:rPr>
              <a:t>looks after the little ones (Foundation stage).</a:t>
            </a:r>
          </a:p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Miss Peters </a:t>
            </a:r>
            <a:r>
              <a:rPr lang="en-GB" dirty="0" smtClean="0">
                <a:latin typeface="Comic Sans MS" panose="030F0702030302020204" pitchFamily="66" charset="0"/>
              </a:rPr>
              <a:t>takes care of </a:t>
            </a:r>
            <a:r>
              <a:rPr lang="en-GB" dirty="0" err="1" smtClean="0">
                <a:latin typeface="Comic Sans MS" panose="030F0702030302020204" pitchFamily="66" charset="0"/>
              </a:rPr>
              <a:t>Godrevy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Miss Eastham </a:t>
            </a:r>
            <a:r>
              <a:rPr lang="en-GB" dirty="0" smtClean="0">
                <a:latin typeface="Comic Sans MS" panose="030F0702030302020204" pitchFamily="66" charset="0"/>
              </a:rPr>
              <a:t>teaches Year 2 and 3 </a:t>
            </a:r>
          </a:p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Mrs Black, Mrs Warne, Mrs Moore </a:t>
            </a:r>
            <a:r>
              <a:rPr lang="en-GB" dirty="0" smtClean="0">
                <a:latin typeface="Comic Sans MS" panose="030F0702030302020204" pitchFamily="66" charset="0"/>
              </a:rPr>
              <a:t>and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Miss O'Shaughnessy </a:t>
            </a:r>
            <a:r>
              <a:rPr lang="en-GB" dirty="0" smtClean="0">
                <a:latin typeface="Comic Sans MS" panose="030F0702030302020204" pitchFamily="66" charset="0"/>
              </a:rPr>
              <a:t>are the teaching assistants. </a:t>
            </a:r>
          </a:p>
          <a:p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92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We are very lucky!</a:t>
            </a:r>
            <a:endParaRPr lang="en-GB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3600" dirty="0" smtClean="0">
                <a:latin typeface="Comic Sans MS" panose="030F0702030302020204" pitchFamily="66" charset="0"/>
              </a:rPr>
              <a:t>We are a </a:t>
            </a:r>
            <a:r>
              <a:rPr lang="en-GB" sz="36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C of E church school</a:t>
            </a:r>
            <a:r>
              <a:rPr lang="en-GB" sz="3600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en-GB" sz="3600" dirty="0" smtClean="0">
                <a:latin typeface="Comic Sans MS" panose="030F0702030302020204" pitchFamily="66" charset="0"/>
              </a:rPr>
              <a:t>We have a </a:t>
            </a:r>
            <a:r>
              <a:rPr lang="en-GB" sz="36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nature tower</a:t>
            </a:r>
            <a:r>
              <a:rPr lang="en-GB" sz="3600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en-GB" sz="3600" dirty="0" smtClean="0">
                <a:latin typeface="Comic Sans MS" panose="030F0702030302020204" pitchFamily="66" charset="0"/>
              </a:rPr>
              <a:t>We have </a:t>
            </a:r>
            <a:r>
              <a:rPr lang="en-GB" sz="36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just won a </a:t>
            </a:r>
            <a:r>
              <a:rPr lang="en-GB" sz="3600" dirty="0">
                <a:solidFill>
                  <a:srgbClr val="0070C0"/>
                </a:solidFill>
                <a:latin typeface="Comic Sans MS" panose="030F0702030302020204" pitchFamily="66" charset="0"/>
              </a:rPr>
              <a:t>T</a:t>
            </a:r>
            <a:r>
              <a:rPr lang="en-GB" sz="36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esco grant</a:t>
            </a:r>
            <a:r>
              <a:rPr lang="en-GB" sz="3600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en-GB" sz="3600" dirty="0" smtClean="0">
                <a:latin typeface="Comic Sans MS" panose="030F0702030302020204" pitchFamily="66" charset="0"/>
              </a:rPr>
              <a:t>We have </a:t>
            </a:r>
            <a:r>
              <a:rPr lang="en-GB" sz="36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fun teachers</a:t>
            </a:r>
            <a:r>
              <a:rPr lang="en-GB" sz="3600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en-GB" sz="3600" dirty="0" smtClean="0">
                <a:latin typeface="Comic Sans MS" panose="030F0702030302020204" pitchFamily="66" charset="0"/>
              </a:rPr>
              <a:t>Everyone is </a:t>
            </a:r>
            <a:r>
              <a:rPr lang="en-GB" sz="13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HAPPY</a:t>
            </a:r>
            <a:r>
              <a:rPr lang="en-GB" sz="3600" dirty="0" smtClean="0"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667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0936"/>
            <a:ext cx="10515600" cy="1325563"/>
          </a:xfrm>
        </p:spPr>
        <p:txBody>
          <a:bodyPr/>
          <a:lstStyle/>
          <a:p>
            <a:r>
              <a:rPr lang="en-GB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School Values…</a:t>
            </a:r>
            <a:endParaRPr lang="en-GB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02898"/>
            <a:ext cx="10515600" cy="4351338"/>
          </a:xfrm>
        </p:spPr>
        <p:txBody>
          <a:bodyPr>
            <a:normAutofit/>
          </a:bodyPr>
          <a:lstStyle/>
          <a:p>
            <a:r>
              <a:rPr lang="en-GB" sz="4400" dirty="0" smtClean="0">
                <a:latin typeface="Comic Sans MS" panose="030F0702030302020204" pitchFamily="66" charset="0"/>
              </a:rPr>
              <a:t>Wisdom.</a:t>
            </a:r>
          </a:p>
          <a:p>
            <a:r>
              <a:rPr lang="en-GB" sz="4400" dirty="0" smtClean="0">
                <a:latin typeface="Comic Sans MS" panose="030F0702030302020204" pitchFamily="66" charset="0"/>
              </a:rPr>
              <a:t>Respect. </a:t>
            </a:r>
          </a:p>
          <a:p>
            <a:r>
              <a:rPr lang="en-GB" sz="4400" dirty="0" smtClean="0">
                <a:latin typeface="Comic Sans MS" panose="030F0702030302020204" pitchFamily="66" charset="0"/>
              </a:rPr>
              <a:t>Perseverance.</a:t>
            </a:r>
          </a:p>
          <a:p>
            <a:r>
              <a:rPr lang="en-GB" sz="4400" dirty="0" smtClean="0">
                <a:latin typeface="Comic Sans MS" panose="030F0702030302020204" pitchFamily="66" charset="0"/>
              </a:rPr>
              <a:t>Forgiveness.</a:t>
            </a:r>
          </a:p>
          <a:p>
            <a:r>
              <a:rPr lang="en-GB" sz="4400" dirty="0" smtClean="0">
                <a:latin typeface="Comic Sans MS" panose="030F0702030302020204" pitchFamily="66" charset="0"/>
              </a:rPr>
              <a:t>Compassion.</a:t>
            </a:r>
          </a:p>
          <a:p>
            <a:r>
              <a:rPr lang="en-GB" sz="4400" dirty="0" smtClean="0">
                <a:latin typeface="Comic Sans MS" panose="030F0702030302020204" pitchFamily="66" charset="0"/>
              </a:rPr>
              <a:t>Trust.</a:t>
            </a:r>
          </a:p>
          <a:p>
            <a:pPr marL="0" indent="0">
              <a:buNone/>
            </a:pP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5" name="Heart 4"/>
          <p:cNvSpPr/>
          <p:nvPr/>
        </p:nvSpPr>
        <p:spPr>
          <a:xfrm>
            <a:off x="7443989" y="566670"/>
            <a:ext cx="798490" cy="734096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Heart 5"/>
          <p:cNvSpPr/>
          <p:nvPr/>
        </p:nvSpPr>
        <p:spPr>
          <a:xfrm>
            <a:off x="6252413" y="3299791"/>
            <a:ext cx="1990066" cy="1818907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Heart 6"/>
          <p:cNvSpPr/>
          <p:nvPr/>
        </p:nvSpPr>
        <p:spPr>
          <a:xfrm>
            <a:off x="8803106" y="687045"/>
            <a:ext cx="1990066" cy="1818907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Heart 7"/>
          <p:cNvSpPr/>
          <p:nvPr/>
        </p:nvSpPr>
        <p:spPr>
          <a:xfrm>
            <a:off x="9651595" y="4618382"/>
            <a:ext cx="1990066" cy="1818907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Heart 8"/>
          <p:cNvSpPr/>
          <p:nvPr/>
        </p:nvSpPr>
        <p:spPr>
          <a:xfrm>
            <a:off x="6448956" y="1713754"/>
            <a:ext cx="798490" cy="734096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Heart 9"/>
          <p:cNvSpPr/>
          <p:nvPr/>
        </p:nvSpPr>
        <p:spPr>
          <a:xfrm>
            <a:off x="9120389" y="3180300"/>
            <a:ext cx="798490" cy="734096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Heart 10"/>
          <p:cNvSpPr/>
          <p:nvPr/>
        </p:nvSpPr>
        <p:spPr>
          <a:xfrm>
            <a:off x="8148547" y="5425097"/>
            <a:ext cx="798490" cy="734096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61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0936"/>
            <a:ext cx="10515600" cy="1325563"/>
          </a:xfrm>
        </p:spPr>
        <p:txBody>
          <a:bodyPr/>
          <a:lstStyle/>
          <a:p>
            <a:r>
              <a:rPr lang="en-GB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SCHOOL TOPICS…</a:t>
            </a:r>
            <a:endParaRPr lang="en-GB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02898"/>
            <a:ext cx="10515600" cy="4351338"/>
          </a:xfrm>
        </p:spPr>
        <p:txBody>
          <a:bodyPr>
            <a:noAutofit/>
          </a:bodyPr>
          <a:lstStyle/>
          <a:p>
            <a:r>
              <a:rPr lang="en-GB" sz="5400" dirty="0" smtClean="0">
                <a:latin typeface="Comic Sans MS" panose="030F0702030302020204" pitchFamily="66" charset="0"/>
              </a:rPr>
              <a:t>Chocolate</a:t>
            </a:r>
          </a:p>
          <a:p>
            <a:r>
              <a:rPr lang="en-GB" sz="5400" dirty="0" smtClean="0">
                <a:latin typeface="Comic Sans MS" panose="030F0702030302020204" pitchFamily="66" charset="0"/>
              </a:rPr>
              <a:t>India</a:t>
            </a:r>
          </a:p>
          <a:p>
            <a:r>
              <a:rPr lang="en-GB" sz="5400" dirty="0" smtClean="0">
                <a:latin typeface="Comic Sans MS" panose="030F0702030302020204" pitchFamily="66" charset="0"/>
              </a:rPr>
              <a:t>Survival</a:t>
            </a:r>
          </a:p>
          <a:p>
            <a:r>
              <a:rPr lang="en-GB" sz="5400" dirty="0" smtClean="0">
                <a:latin typeface="Comic Sans MS" panose="030F0702030302020204" pitchFamily="66" charset="0"/>
              </a:rPr>
              <a:t>Fairy Tales</a:t>
            </a:r>
          </a:p>
          <a:p>
            <a:r>
              <a:rPr lang="en-GB" sz="5400" dirty="0" smtClean="0">
                <a:latin typeface="Comic Sans MS" panose="030F0702030302020204" pitchFamily="66" charset="0"/>
              </a:rPr>
              <a:t>Jungle</a:t>
            </a:r>
          </a:p>
          <a:p>
            <a:pPr marL="0" indent="0">
              <a:buNone/>
            </a:pPr>
            <a:endParaRPr lang="en-GB" sz="60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Image result for chocola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682" y="1762125"/>
            <a:ext cx="59531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12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u="sng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Our Library…</a:t>
            </a:r>
            <a:endParaRPr lang="en-GB" sz="6000" u="sng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44525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u="sng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We don’t tolerate bullying…</a:t>
            </a:r>
            <a:endParaRPr lang="en-GB" sz="6000" u="sng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96753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300</Words>
  <Application>Microsoft Office PowerPoint</Application>
  <PresentationFormat>Widescreen</PresentationFormat>
  <Paragraphs>66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We love to learn!</vt:lpstr>
      <vt:lpstr>The School Teachers…</vt:lpstr>
      <vt:lpstr>We are very lucky!</vt:lpstr>
      <vt:lpstr>School Values…</vt:lpstr>
      <vt:lpstr>SCHOOL TOPICS…</vt:lpstr>
      <vt:lpstr>Our Library…</vt:lpstr>
      <vt:lpstr>We don’t tolerate bullying…</vt:lpstr>
      <vt:lpstr>The Character Project…</vt:lpstr>
      <vt:lpstr>The school council is key…</vt:lpstr>
      <vt:lpstr>Reflecting is an important part of learning…</vt:lpstr>
      <vt:lpstr>PowerPoint Presentation</vt:lpstr>
    </vt:vector>
  </TitlesOfParts>
  <Company>Grampound Road Primary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Antony Cornish</dc:creator>
  <cp:lastModifiedBy>Marie Cameron</cp:lastModifiedBy>
  <cp:revision>12</cp:revision>
  <dcterms:created xsi:type="dcterms:W3CDTF">2017-01-27T10:06:08Z</dcterms:created>
  <dcterms:modified xsi:type="dcterms:W3CDTF">2017-02-02T17:13:24Z</dcterms:modified>
</cp:coreProperties>
</file>